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</p:sldIdLst>
  <p:sldSz cx="2879725" cy="1079500"/>
  <p:notesSz cx="6858000" cy="9144000"/>
  <p:defaultTextStyle>
    <a:defPPr>
      <a:defRPr lang="en-CN"/>
    </a:defPPr>
    <a:lvl1pPr marL="0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1pPr>
    <a:lvl2pPr marL="51801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2pPr>
    <a:lvl3pPr marL="103602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3pPr>
    <a:lvl4pPr marL="155402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4pPr>
    <a:lvl5pPr marL="207203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5pPr>
    <a:lvl6pPr marL="259004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6pPr>
    <a:lvl7pPr marL="310805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7pPr>
    <a:lvl8pPr marL="362605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8pPr>
    <a:lvl9pPr marL="414406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6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36"/>
    <p:restoredTop sz="96405"/>
  </p:normalViewPr>
  <p:slideViewPr>
    <p:cSldViewPr snapToGrid="0">
      <p:cViewPr varScale="1">
        <p:scale>
          <a:sx n="400" d="100"/>
          <a:sy n="400" d="100"/>
        </p:scale>
        <p:origin x="2056" y="1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95B8B-4A1F-FC9E-3A8F-762CB7449B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968" y="176668"/>
            <a:ext cx="2159794" cy="375826"/>
          </a:xfrm>
        </p:spPr>
        <p:txBody>
          <a:bodyPr anchor="b"/>
          <a:lstStyle>
            <a:lvl1pPr algn="ctr">
              <a:defRPr sz="18009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D836C6-2B21-E319-8D17-BF2AD8A11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968" y="566990"/>
            <a:ext cx="2159794" cy="260629"/>
          </a:xfrm>
        </p:spPr>
        <p:txBody>
          <a:bodyPr/>
          <a:lstStyle>
            <a:lvl1pPr marL="0" indent="0" algn="ctr">
              <a:buNone/>
              <a:defRPr sz="7204"/>
            </a:lvl1pPr>
            <a:lvl2pPr marL="1372286" indent="0" algn="ctr">
              <a:buNone/>
              <a:defRPr sz="6003"/>
            </a:lvl2pPr>
            <a:lvl3pPr marL="2744572" indent="0" algn="ctr">
              <a:buNone/>
              <a:defRPr sz="5403"/>
            </a:lvl3pPr>
            <a:lvl4pPr marL="4116857" indent="0" algn="ctr">
              <a:buNone/>
              <a:defRPr sz="4802"/>
            </a:lvl4pPr>
            <a:lvl5pPr marL="5489143" indent="0" algn="ctr">
              <a:buNone/>
              <a:defRPr sz="4802"/>
            </a:lvl5pPr>
            <a:lvl6pPr marL="6861429" indent="0" algn="ctr">
              <a:buNone/>
              <a:defRPr sz="4802"/>
            </a:lvl6pPr>
            <a:lvl7pPr marL="8233715" indent="0" algn="ctr">
              <a:buNone/>
              <a:defRPr sz="4802"/>
            </a:lvl7pPr>
            <a:lvl8pPr marL="9606001" indent="0" algn="ctr">
              <a:buNone/>
              <a:defRPr sz="4802"/>
            </a:lvl8pPr>
            <a:lvl9pPr marL="10978286" indent="0" algn="ctr">
              <a:buNone/>
              <a:defRPr sz="4802"/>
            </a:lvl9pPr>
          </a:lstStyle>
          <a:p>
            <a:r>
              <a:rPr lang="en-US"/>
              <a:t>Click to edit Master subtitle style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DF14B-D02C-8EC8-9441-AD9A72771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76597-0DF4-C294-FC22-6FDDBFED1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838B7-7F10-BB0A-E762-0342B0414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59697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C4443-276A-35F9-07B9-F6986EAE7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AFE5B-58F6-3076-A558-FB702CAD7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2B64C-D8F4-0981-12A2-6A0DF6E8B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73AC9-2144-8E75-F32A-B16155F98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DEAB4-6635-8049-B4C0-C743C4C00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480406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82026-92E8-4176-3CFB-2E95874DB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82" y="269125"/>
            <a:ext cx="2483764" cy="449042"/>
          </a:xfrm>
        </p:spPr>
        <p:txBody>
          <a:bodyPr anchor="b"/>
          <a:lstStyle>
            <a:lvl1pPr>
              <a:defRPr sz="18009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CF1638-4BB9-E5D1-BD7F-9B53EC7C8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482" y="722417"/>
            <a:ext cx="2483764" cy="236141"/>
          </a:xfrm>
        </p:spPr>
        <p:txBody>
          <a:bodyPr/>
          <a:lstStyle>
            <a:lvl1pPr marL="0" indent="0">
              <a:buNone/>
              <a:defRPr sz="7204">
                <a:solidFill>
                  <a:schemeClr val="tx1">
                    <a:tint val="75000"/>
                  </a:schemeClr>
                </a:solidFill>
              </a:defRPr>
            </a:lvl1pPr>
            <a:lvl2pPr marL="1372286" indent="0">
              <a:buNone/>
              <a:defRPr sz="6003">
                <a:solidFill>
                  <a:schemeClr val="tx1">
                    <a:tint val="75000"/>
                  </a:schemeClr>
                </a:solidFill>
              </a:defRPr>
            </a:lvl2pPr>
            <a:lvl3pPr marL="2744572" indent="0">
              <a:buNone/>
              <a:defRPr sz="5403">
                <a:solidFill>
                  <a:schemeClr val="tx1">
                    <a:tint val="75000"/>
                  </a:schemeClr>
                </a:solidFill>
              </a:defRPr>
            </a:lvl3pPr>
            <a:lvl4pPr marL="4116857" indent="0">
              <a:buNone/>
              <a:defRPr sz="4802">
                <a:solidFill>
                  <a:schemeClr val="tx1">
                    <a:tint val="75000"/>
                  </a:schemeClr>
                </a:solidFill>
              </a:defRPr>
            </a:lvl4pPr>
            <a:lvl5pPr marL="5489143" indent="0">
              <a:buNone/>
              <a:defRPr sz="4802">
                <a:solidFill>
                  <a:schemeClr val="tx1">
                    <a:tint val="75000"/>
                  </a:schemeClr>
                </a:solidFill>
              </a:defRPr>
            </a:lvl5pPr>
            <a:lvl6pPr marL="6861429" indent="0">
              <a:buNone/>
              <a:defRPr sz="4802">
                <a:solidFill>
                  <a:schemeClr val="tx1">
                    <a:tint val="75000"/>
                  </a:schemeClr>
                </a:solidFill>
              </a:defRPr>
            </a:lvl6pPr>
            <a:lvl7pPr marL="8233715" indent="0">
              <a:buNone/>
              <a:defRPr sz="4802">
                <a:solidFill>
                  <a:schemeClr val="tx1">
                    <a:tint val="75000"/>
                  </a:schemeClr>
                </a:solidFill>
              </a:defRPr>
            </a:lvl7pPr>
            <a:lvl8pPr marL="9606001" indent="0">
              <a:buNone/>
              <a:defRPr sz="4802">
                <a:solidFill>
                  <a:schemeClr val="tx1">
                    <a:tint val="75000"/>
                  </a:schemeClr>
                </a:solidFill>
              </a:defRPr>
            </a:lvl8pPr>
            <a:lvl9pPr marL="10978286" indent="0">
              <a:buNone/>
              <a:defRPr sz="480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0CD21-063E-C035-5B51-B180DEFEB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57D2C-D660-FF71-4AF3-2A64FD0E5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3FA1D-FF9C-8E1A-21D8-B535633C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037064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250C-F8B7-BEC8-9743-8CF4C7024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2C4F4-7603-B94F-8B29-E8A95422F9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7979" y="287367"/>
            <a:ext cx="1223885" cy="6849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0D78FE-7F95-ECBE-2665-DA5CB45C5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7861" y="287367"/>
            <a:ext cx="1223885" cy="6849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F86AA5-E3BB-592D-6D2E-45C4E50A2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5FBF5C-4547-9BA4-1C2B-83C484DA8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F7805-BD29-17BF-A098-868445518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654304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07B4F-CBED-2254-C96B-22243BE92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357" y="57476"/>
            <a:ext cx="2483764" cy="2086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C647F6-1B68-844F-6793-49A1E5A52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357" y="264627"/>
            <a:ext cx="1218259" cy="129690"/>
          </a:xfrm>
        </p:spPr>
        <p:txBody>
          <a:bodyPr anchor="b"/>
          <a:lstStyle>
            <a:lvl1pPr marL="0" indent="0">
              <a:buNone/>
              <a:defRPr sz="7204" b="1"/>
            </a:lvl1pPr>
            <a:lvl2pPr marL="1372286" indent="0">
              <a:buNone/>
              <a:defRPr sz="6003" b="1"/>
            </a:lvl2pPr>
            <a:lvl3pPr marL="2744572" indent="0">
              <a:buNone/>
              <a:defRPr sz="5403" b="1"/>
            </a:lvl3pPr>
            <a:lvl4pPr marL="4116857" indent="0">
              <a:buNone/>
              <a:defRPr sz="4802" b="1"/>
            </a:lvl4pPr>
            <a:lvl5pPr marL="5489143" indent="0">
              <a:buNone/>
              <a:defRPr sz="4802" b="1"/>
            </a:lvl5pPr>
            <a:lvl6pPr marL="6861429" indent="0">
              <a:buNone/>
              <a:defRPr sz="4802" b="1"/>
            </a:lvl6pPr>
            <a:lvl7pPr marL="8233715" indent="0">
              <a:buNone/>
              <a:defRPr sz="4802" b="1"/>
            </a:lvl7pPr>
            <a:lvl8pPr marL="9606001" indent="0">
              <a:buNone/>
              <a:defRPr sz="4802" b="1"/>
            </a:lvl8pPr>
            <a:lvl9pPr marL="10978286" indent="0">
              <a:buNone/>
              <a:defRPr sz="480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4EAAD3-4062-4F6F-1B98-6BA7F8BFCA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8357" y="394320"/>
            <a:ext cx="1218259" cy="5799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7D68F7-1651-E5A7-AFDF-1540FAF76C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457862" y="264627"/>
            <a:ext cx="1224258" cy="129690"/>
          </a:xfrm>
        </p:spPr>
        <p:txBody>
          <a:bodyPr anchor="b"/>
          <a:lstStyle>
            <a:lvl1pPr marL="0" indent="0">
              <a:buNone/>
              <a:defRPr sz="7204" b="1"/>
            </a:lvl1pPr>
            <a:lvl2pPr marL="1372286" indent="0">
              <a:buNone/>
              <a:defRPr sz="6003" b="1"/>
            </a:lvl2pPr>
            <a:lvl3pPr marL="2744572" indent="0">
              <a:buNone/>
              <a:defRPr sz="5403" b="1"/>
            </a:lvl3pPr>
            <a:lvl4pPr marL="4116857" indent="0">
              <a:buNone/>
              <a:defRPr sz="4802" b="1"/>
            </a:lvl4pPr>
            <a:lvl5pPr marL="5489143" indent="0">
              <a:buNone/>
              <a:defRPr sz="4802" b="1"/>
            </a:lvl5pPr>
            <a:lvl6pPr marL="6861429" indent="0">
              <a:buNone/>
              <a:defRPr sz="4802" b="1"/>
            </a:lvl6pPr>
            <a:lvl7pPr marL="8233715" indent="0">
              <a:buNone/>
              <a:defRPr sz="4802" b="1"/>
            </a:lvl7pPr>
            <a:lvl8pPr marL="9606001" indent="0">
              <a:buNone/>
              <a:defRPr sz="4802" b="1"/>
            </a:lvl8pPr>
            <a:lvl9pPr marL="10978286" indent="0">
              <a:buNone/>
              <a:defRPr sz="480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7993F3-1E20-2E74-9ED9-6DC9AED8C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457862" y="394320"/>
            <a:ext cx="1224258" cy="5799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823FDA-AB18-3695-EC9F-048DD3F32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5EF412-3B99-E599-42DF-1359EB6EF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037634-B647-E4C9-E344-1C8E1BDFF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312784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75A72-1CFA-0586-F643-D170BC711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02008B-0AE9-5AF2-5FEF-6E8DD4976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D0FD36-56EC-FC30-3597-239392F4A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DE100-2734-756D-EBD6-3604C0E94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269182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7461E4-E600-9A6D-846C-05906CCE9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45AAB9-11ED-A14F-106A-F9A1703D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10ECA-3AA3-EF74-C77C-56AFA2A36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400075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FABE9-4580-32D5-7A25-5AF79CF07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357" y="71969"/>
            <a:ext cx="928787" cy="251883"/>
          </a:xfrm>
        </p:spPr>
        <p:txBody>
          <a:bodyPr anchor="b"/>
          <a:lstStyle>
            <a:lvl1pPr>
              <a:defRPr sz="9605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F7C7C-CC43-791E-3B33-8237A75FE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4260" y="155430"/>
            <a:ext cx="1457861" cy="767145"/>
          </a:xfrm>
        </p:spPr>
        <p:txBody>
          <a:bodyPr/>
          <a:lstStyle>
            <a:lvl1pPr>
              <a:defRPr sz="9605"/>
            </a:lvl1pPr>
            <a:lvl2pPr>
              <a:defRPr sz="8404"/>
            </a:lvl2pPr>
            <a:lvl3pPr>
              <a:defRPr sz="7204"/>
            </a:lvl3pPr>
            <a:lvl4pPr>
              <a:defRPr sz="6003"/>
            </a:lvl4pPr>
            <a:lvl5pPr>
              <a:defRPr sz="6003"/>
            </a:lvl5pPr>
            <a:lvl6pPr>
              <a:defRPr sz="6003"/>
            </a:lvl6pPr>
            <a:lvl7pPr>
              <a:defRPr sz="6003"/>
            </a:lvl7pPr>
            <a:lvl8pPr>
              <a:defRPr sz="6003"/>
            </a:lvl8pPr>
            <a:lvl9pPr>
              <a:defRPr sz="600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0E7E7-DC2A-39BA-9E82-42D3395E1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357" y="323850"/>
            <a:ext cx="928787" cy="599972"/>
          </a:xfrm>
        </p:spPr>
        <p:txBody>
          <a:bodyPr/>
          <a:lstStyle>
            <a:lvl1pPr marL="0" indent="0">
              <a:buNone/>
              <a:defRPr sz="4802"/>
            </a:lvl1pPr>
            <a:lvl2pPr marL="1372286" indent="0">
              <a:buNone/>
              <a:defRPr sz="4202"/>
            </a:lvl2pPr>
            <a:lvl3pPr marL="2744572" indent="0">
              <a:buNone/>
              <a:defRPr sz="3602"/>
            </a:lvl3pPr>
            <a:lvl4pPr marL="4116857" indent="0">
              <a:buNone/>
              <a:defRPr sz="3002"/>
            </a:lvl4pPr>
            <a:lvl5pPr marL="5489143" indent="0">
              <a:buNone/>
              <a:defRPr sz="3002"/>
            </a:lvl5pPr>
            <a:lvl6pPr marL="6861429" indent="0">
              <a:buNone/>
              <a:defRPr sz="3002"/>
            </a:lvl6pPr>
            <a:lvl7pPr marL="8233715" indent="0">
              <a:buNone/>
              <a:defRPr sz="3002"/>
            </a:lvl7pPr>
            <a:lvl8pPr marL="9606001" indent="0">
              <a:buNone/>
              <a:defRPr sz="3002"/>
            </a:lvl8pPr>
            <a:lvl9pPr marL="10978286" indent="0">
              <a:buNone/>
              <a:defRPr sz="30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7EB68E-9DC0-6A71-AF20-9A11DD63F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0AAB0-7DAD-7095-F2A4-7562E57B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145472-0A9A-CA68-2E2E-185B4A5D0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334494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53249-B03E-B04D-9D2F-6584FC86E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357" y="71969"/>
            <a:ext cx="928787" cy="251883"/>
          </a:xfrm>
        </p:spPr>
        <p:txBody>
          <a:bodyPr anchor="b"/>
          <a:lstStyle>
            <a:lvl1pPr>
              <a:defRPr sz="9605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81DB5B-13C3-6A29-84C3-9F57C95A48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24260" y="155430"/>
            <a:ext cx="1457861" cy="767145"/>
          </a:xfrm>
        </p:spPr>
        <p:txBody>
          <a:bodyPr/>
          <a:lstStyle>
            <a:lvl1pPr marL="0" indent="0">
              <a:buNone/>
              <a:defRPr sz="9605"/>
            </a:lvl1pPr>
            <a:lvl2pPr marL="1372286" indent="0">
              <a:buNone/>
              <a:defRPr sz="8404"/>
            </a:lvl2pPr>
            <a:lvl3pPr marL="2744572" indent="0">
              <a:buNone/>
              <a:defRPr sz="7204"/>
            </a:lvl3pPr>
            <a:lvl4pPr marL="4116857" indent="0">
              <a:buNone/>
              <a:defRPr sz="6003"/>
            </a:lvl4pPr>
            <a:lvl5pPr marL="5489143" indent="0">
              <a:buNone/>
              <a:defRPr sz="6003"/>
            </a:lvl5pPr>
            <a:lvl6pPr marL="6861429" indent="0">
              <a:buNone/>
              <a:defRPr sz="6003"/>
            </a:lvl6pPr>
            <a:lvl7pPr marL="8233715" indent="0">
              <a:buNone/>
              <a:defRPr sz="6003"/>
            </a:lvl7pPr>
            <a:lvl8pPr marL="9606001" indent="0">
              <a:buNone/>
              <a:defRPr sz="6003"/>
            </a:lvl8pPr>
            <a:lvl9pPr marL="10978286" indent="0">
              <a:buNone/>
              <a:defRPr sz="6003"/>
            </a:lvl9pPr>
          </a:lstStyle>
          <a:p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D7A6E-1205-A1B0-4590-1E4C5D5CAB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357" y="323850"/>
            <a:ext cx="928787" cy="599972"/>
          </a:xfrm>
        </p:spPr>
        <p:txBody>
          <a:bodyPr/>
          <a:lstStyle>
            <a:lvl1pPr marL="0" indent="0">
              <a:buNone/>
              <a:defRPr sz="4802"/>
            </a:lvl1pPr>
            <a:lvl2pPr marL="1372286" indent="0">
              <a:buNone/>
              <a:defRPr sz="4202"/>
            </a:lvl2pPr>
            <a:lvl3pPr marL="2744572" indent="0">
              <a:buNone/>
              <a:defRPr sz="3602"/>
            </a:lvl3pPr>
            <a:lvl4pPr marL="4116857" indent="0">
              <a:buNone/>
              <a:defRPr sz="3002"/>
            </a:lvl4pPr>
            <a:lvl5pPr marL="5489143" indent="0">
              <a:buNone/>
              <a:defRPr sz="3002"/>
            </a:lvl5pPr>
            <a:lvl6pPr marL="6861429" indent="0">
              <a:buNone/>
              <a:defRPr sz="3002"/>
            </a:lvl6pPr>
            <a:lvl7pPr marL="8233715" indent="0">
              <a:buNone/>
              <a:defRPr sz="3002"/>
            </a:lvl7pPr>
            <a:lvl8pPr marL="9606001" indent="0">
              <a:buNone/>
              <a:defRPr sz="3002"/>
            </a:lvl8pPr>
            <a:lvl9pPr marL="10978286" indent="0">
              <a:buNone/>
              <a:defRPr sz="30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38B2F5-4D31-4E1E-8868-24FE7455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345F9-B154-DDBC-9642-BC4E81011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09EC37-5B90-FB8E-5E04-D9C6B1EE4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439572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9929D-0F6C-E113-AEBE-05AFD1B5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96DC75-8333-ADA4-DB70-E85BA2ACD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1F280-B6EC-05BE-E150-50043A822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A76E1-B5D0-984F-6190-8B0C7D52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CF481-A046-DB01-83E9-AC0710095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867701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AFC5EB-B671-68F0-A015-14EAF81741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060804" y="57474"/>
            <a:ext cx="620940" cy="9148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36FC51-F87B-D87B-9CC9-62F35DECF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97982" y="57474"/>
            <a:ext cx="1826826" cy="9148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B1F93-CC61-18EC-8915-748303695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0F341-1CB3-C248-3DC3-878583C8E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7464E-3121-FB7C-54CB-C50044515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086179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36615E-2B33-F73C-0442-2E0DE9292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84" y="57476"/>
            <a:ext cx="2483764" cy="208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BDAA2-D3BB-87A4-395F-BC6311493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984" y="287367"/>
            <a:ext cx="2483764" cy="684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15040-5189-79B0-4231-031A365FE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7980" y="1000539"/>
            <a:ext cx="647939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570D1-DAA8-EA16-E9E0-7DE96616C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3913" y="1000539"/>
            <a:ext cx="971907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201DE-28DD-42A4-54E5-B4A1B932B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33807" y="1000539"/>
            <a:ext cx="647939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008268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744572" rtl="0" eaLnBrk="1" latinLnBrk="0" hangingPunct="1">
        <a:lnSpc>
          <a:spcPct val="90000"/>
        </a:lnSpc>
        <a:spcBef>
          <a:spcPct val="0"/>
        </a:spcBef>
        <a:buNone/>
        <a:defRPr sz="1320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6143" indent="-686143" algn="l" defTabSz="2744572" rtl="0" eaLnBrk="1" latinLnBrk="0" hangingPunct="1">
        <a:lnSpc>
          <a:spcPct val="90000"/>
        </a:lnSpc>
        <a:spcBef>
          <a:spcPts val="3002"/>
        </a:spcBef>
        <a:buFont typeface="Arial" panose="020B0604020202020204" pitchFamily="34" charset="0"/>
        <a:buChar char="•"/>
        <a:defRPr sz="8404" kern="1200">
          <a:solidFill>
            <a:schemeClr val="tx1"/>
          </a:solidFill>
          <a:latin typeface="+mn-lt"/>
          <a:ea typeface="+mn-ea"/>
          <a:cs typeface="+mn-cs"/>
        </a:defRPr>
      </a:lvl1pPr>
      <a:lvl2pPr marL="2058429" indent="-686143" algn="l" defTabSz="2744572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7204" kern="1200">
          <a:solidFill>
            <a:schemeClr val="tx1"/>
          </a:solidFill>
          <a:latin typeface="+mn-lt"/>
          <a:ea typeface="+mn-ea"/>
          <a:cs typeface="+mn-cs"/>
        </a:defRPr>
      </a:lvl2pPr>
      <a:lvl3pPr marL="3430715" indent="-686143" algn="l" defTabSz="2744572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6003" kern="1200">
          <a:solidFill>
            <a:schemeClr val="tx1"/>
          </a:solidFill>
          <a:latin typeface="+mn-lt"/>
          <a:ea typeface="+mn-ea"/>
          <a:cs typeface="+mn-cs"/>
        </a:defRPr>
      </a:lvl3pPr>
      <a:lvl4pPr marL="4803000" indent="-686143" algn="l" defTabSz="2744572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5403" kern="1200">
          <a:solidFill>
            <a:schemeClr val="tx1"/>
          </a:solidFill>
          <a:latin typeface="+mn-lt"/>
          <a:ea typeface="+mn-ea"/>
          <a:cs typeface="+mn-cs"/>
        </a:defRPr>
      </a:lvl4pPr>
      <a:lvl5pPr marL="6175286" indent="-686143" algn="l" defTabSz="2744572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5403" kern="1200">
          <a:solidFill>
            <a:schemeClr val="tx1"/>
          </a:solidFill>
          <a:latin typeface="+mn-lt"/>
          <a:ea typeface="+mn-ea"/>
          <a:cs typeface="+mn-cs"/>
        </a:defRPr>
      </a:lvl5pPr>
      <a:lvl6pPr marL="7547572" indent="-686143" algn="l" defTabSz="2744572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5403" kern="1200">
          <a:solidFill>
            <a:schemeClr val="tx1"/>
          </a:solidFill>
          <a:latin typeface="+mn-lt"/>
          <a:ea typeface="+mn-ea"/>
          <a:cs typeface="+mn-cs"/>
        </a:defRPr>
      </a:lvl6pPr>
      <a:lvl7pPr marL="8919858" indent="-686143" algn="l" defTabSz="2744572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5403" kern="1200">
          <a:solidFill>
            <a:schemeClr val="tx1"/>
          </a:solidFill>
          <a:latin typeface="+mn-lt"/>
          <a:ea typeface="+mn-ea"/>
          <a:cs typeface="+mn-cs"/>
        </a:defRPr>
      </a:lvl7pPr>
      <a:lvl8pPr marL="10292144" indent="-686143" algn="l" defTabSz="2744572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5403" kern="1200">
          <a:solidFill>
            <a:schemeClr val="tx1"/>
          </a:solidFill>
          <a:latin typeface="+mn-lt"/>
          <a:ea typeface="+mn-ea"/>
          <a:cs typeface="+mn-cs"/>
        </a:defRPr>
      </a:lvl8pPr>
      <a:lvl9pPr marL="11664429" indent="-686143" algn="l" defTabSz="2744572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540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1pPr>
      <a:lvl2pPr marL="1372286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2pPr>
      <a:lvl3pPr marL="2744572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3pPr>
      <a:lvl4pPr marL="4116857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4pPr>
      <a:lvl5pPr marL="5489143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5pPr>
      <a:lvl6pPr marL="6861429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6pPr>
      <a:lvl7pPr marL="8233715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7pPr>
      <a:lvl8pPr marL="9606001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8pPr>
      <a:lvl9pPr marL="10978286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D0306D-E4FB-C3A0-3DA6-F7616DB66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4"/>
            <a:ext cx="2879725" cy="107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14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Ming Su</dc:creator>
  <cp:lastModifiedBy>Ming Su</cp:lastModifiedBy>
  <cp:revision>15</cp:revision>
  <dcterms:created xsi:type="dcterms:W3CDTF">2025-07-27T08:13:24Z</dcterms:created>
  <dcterms:modified xsi:type="dcterms:W3CDTF">2025-07-28T13:37:00Z</dcterms:modified>
</cp:coreProperties>
</file>