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</p:sldIdLst>
  <p:sldSz cx="1079500" cy="1079500"/>
  <p:notesSz cx="6858000" cy="9144000"/>
  <p:defaultTextStyle>
    <a:defPPr>
      <a:defRPr lang="en-CN"/>
    </a:defPPr>
    <a:lvl1pPr marL="0" algn="l" defTabSz="103602" rtl="0" eaLnBrk="1" latinLnBrk="0" hangingPunct="1">
      <a:defRPr sz="204" kern="1200">
        <a:solidFill>
          <a:schemeClr val="tx1"/>
        </a:solidFill>
        <a:latin typeface="+mn-lt"/>
        <a:ea typeface="+mn-ea"/>
        <a:cs typeface="+mn-cs"/>
      </a:defRPr>
    </a:lvl1pPr>
    <a:lvl2pPr marL="51801" algn="l" defTabSz="103602" rtl="0" eaLnBrk="1" latinLnBrk="0" hangingPunct="1">
      <a:defRPr sz="204" kern="1200">
        <a:solidFill>
          <a:schemeClr val="tx1"/>
        </a:solidFill>
        <a:latin typeface="+mn-lt"/>
        <a:ea typeface="+mn-ea"/>
        <a:cs typeface="+mn-cs"/>
      </a:defRPr>
    </a:lvl2pPr>
    <a:lvl3pPr marL="103602" algn="l" defTabSz="103602" rtl="0" eaLnBrk="1" latinLnBrk="0" hangingPunct="1">
      <a:defRPr sz="204" kern="1200">
        <a:solidFill>
          <a:schemeClr val="tx1"/>
        </a:solidFill>
        <a:latin typeface="+mn-lt"/>
        <a:ea typeface="+mn-ea"/>
        <a:cs typeface="+mn-cs"/>
      </a:defRPr>
    </a:lvl3pPr>
    <a:lvl4pPr marL="155402" algn="l" defTabSz="103602" rtl="0" eaLnBrk="1" latinLnBrk="0" hangingPunct="1">
      <a:defRPr sz="204" kern="1200">
        <a:solidFill>
          <a:schemeClr val="tx1"/>
        </a:solidFill>
        <a:latin typeface="+mn-lt"/>
        <a:ea typeface="+mn-ea"/>
        <a:cs typeface="+mn-cs"/>
      </a:defRPr>
    </a:lvl4pPr>
    <a:lvl5pPr marL="207203" algn="l" defTabSz="103602" rtl="0" eaLnBrk="1" latinLnBrk="0" hangingPunct="1">
      <a:defRPr sz="204" kern="1200">
        <a:solidFill>
          <a:schemeClr val="tx1"/>
        </a:solidFill>
        <a:latin typeface="+mn-lt"/>
        <a:ea typeface="+mn-ea"/>
        <a:cs typeface="+mn-cs"/>
      </a:defRPr>
    </a:lvl5pPr>
    <a:lvl6pPr marL="259004" algn="l" defTabSz="103602" rtl="0" eaLnBrk="1" latinLnBrk="0" hangingPunct="1">
      <a:defRPr sz="204" kern="1200">
        <a:solidFill>
          <a:schemeClr val="tx1"/>
        </a:solidFill>
        <a:latin typeface="+mn-lt"/>
        <a:ea typeface="+mn-ea"/>
        <a:cs typeface="+mn-cs"/>
      </a:defRPr>
    </a:lvl6pPr>
    <a:lvl7pPr marL="310805" algn="l" defTabSz="103602" rtl="0" eaLnBrk="1" latinLnBrk="0" hangingPunct="1">
      <a:defRPr sz="204" kern="1200">
        <a:solidFill>
          <a:schemeClr val="tx1"/>
        </a:solidFill>
        <a:latin typeface="+mn-lt"/>
        <a:ea typeface="+mn-ea"/>
        <a:cs typeface="+mn-cs"/>
      </a:defRPr>
    </a:lvl7pPr>
    <a:lvl8pPr marL="362605" algn="l" defTabSz="103602" rtl="0" eaLnBrk="1" latinLnBrk="0" hangingPunct="1">
      <a:defRPr sz="204" kern="1200">
        <a:solidFill>
          <a:schemeClr val="tx1"/>
        </a:solidFill>
        <a:latin typeface="+mn-lt"/>
        <a:ea typeface="+mn-ea"/>
        <a:cs typeface="+mn-cs"/>
      </a:defRPr>
    </a:lvl8pPr>
    <a:lvl9pPr marL="414406" algn="l" defTabSz="103602" rtl="0" eaLnBrk="1" latinLnBrk="0" hangingPunct="1">
      <a:defRPr sz="2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6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6"/>
    <p:restoredTop sz="96405"/>
  </p:normalViewPr>
  <p:slideViewPr>
    <p:cSldViewPr snapToGrid="0">
      <p:cViewPr>
        <p:scale>
          <a:sx n="189" d="100"/>
          <a:sy n="189" d="100"/>
        </p:scale>
        <p:origin x="5040" y="2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95B8B-4A1F-FC9E-3A8F-762CB7449B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938" y="176668"/>
            <a:ext cx="809625" cy="37582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D836C6-2B21-E319-8D17-BF2AD8A11F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938" y="566988"/>
            <a:ext cx="809625" cy="26062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DF14B-D02C-8EC8-9441-AD9A72771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C76597-0DF4-C294-FC22-6FDDBFED1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6838B7-7F10-BB0A-E762-0342B0414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596972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9929D-0F6C-E113-AEBE-05AFD1B5D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96DC75-8333-ADA4-DB70-E85BA2ACD9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1F280-B6EC-05BE-E150-50043A822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A76E1-B5D0-984F-6190-8B0C7D526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CF481-A046-DB01-83E9-AC0710095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867701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AFC5EB-B671-68F0-A015-14EAF81741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2517" y="57474"/>
            <a:ext cx="232767" cy="9148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36FC51-F87B-D87B-9CC9-62F35DECFB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4216" y="57474"/>
            <a:ext cx="684808" cy="9148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B1F93-CC61-18EC-8915-748303695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0F341-1CB3-C248-3DC3-878583C8E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7464E-3121-FB7C-54CB-C50044515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086179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C4443-276A-35F9-07B9-F6986EAE7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AFE5B-58F6-3076-A558-FB702CAD7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2B64C-D8F4-0981-12A2-6A0DF6E8B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73AC9-2144-8E75-F32A-B16155F98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DEAB4-6635-8049-B4C0-C743C4C00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480406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82026-92E8-4176-3CFB-2E95874DB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3" y="269125"/>
            <a:ext cx="931069" cy="44904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CF1638-4BB9-E5D1-BD7F-9B53EC7C8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53" y="722415"/>
            <a:ext cx="931069" cy="23614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0CD21-063E-C035-5B51-B180DEFEB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57D2C-D660-FF71-4AF3-2A64FD0E5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3FA1D-FF9C-8E1A-21D8-B535633CB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3037064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5250C-F8B7-BEC8-9743-8CF4C7024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2C4F4-7603-B94F-8B29-E8A95422F9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215" y="287367"/>
            <a:ext cx="458788" cy="6849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0D78FE-7F95-ECBE-2665-DA5CB45C5F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6497" y="287367"/>
            <a:ext cx="458788" cy="6849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F86AA5-E3BB-592D-6D2E-45C4E50A2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5FBF5C-4547-9BA4-1C2B-83C484DA8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AF7805-BD29-17BF-A098-86844551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654304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07B4F-CBED-2254-C96B-22243BE92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56" y="57474"/>
            <a:ext cx="931069" cy="2086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C647F6-1B68-844F-6793-49A1E5A525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356" y="264627"/>
            <a:ext cx="456679" cy="12969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4EAAD3-4062-4F6F-1B98-6BA7F8BFCA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356" y="394318"/>
            <a:ext cx="456679" cy="5799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D68F7-1651-E5A7-AFDF-1540FAF76C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6497" y="264627"/>
            <a:ext cx="458928" cy="12969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7993F3-1E20-2E74-9ED9-6DC9AED8C4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6497" y="394318"/>
            <a:ext cx="458928" cy="5799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823FDA-AB18-3695-EC9F-048DD3F32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5EF412-3B99-E599-42DF-1359EB6EF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037634-B647-E4C9-E344-1C8E1BDFF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312784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75A72-1CFA-0586-F643-D170BC711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02008B-0AE9-5AF2-5FEF-6E8DD4976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D0FD36-56EC-FC30-3597-239392F4A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DE100-2734-756D-EBD6-3604C0E94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269182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7461E4-E600-9A6D-846C-05906CCE9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45AAB9-11ED-A14F-106A-F9A1703D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B10ECA-3AA3-EF74-C77C-56AFA2A36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3400075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FABE9-4580-32D5-7A25-5AF79CF07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56" y="71967"/>
            <a:ext cx="348167" cy="25188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F7C7C-CC43-791E-3B33-8237A75FE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928" y="155428"/>
            <a:ext cx="546497" cy="76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80E7E7-DC2A-39BA-9E82-42D3395E1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356" y="323850"/>
            <a:ext cx="348167" cy="599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7EB68E-9DC0-6A71-AF20-9A11DD63F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D0AAB0-7DAD-7095-F2A4-7562E57B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45472-0A9A-CA68-2E2E-185B4A5D0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334494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53249-B03E-B04D-9D2F-6584FC86E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56" y="71967"/>
            <a:ext cx="348167" cy="25188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81DB5B-13C3-6A29-84C3-9F57C95A48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8928" y="155428"/>
            <a:ext cx="546497" cy="7671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FD7A6E-1205-A1B0-4590-1E4C5D5CAB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356" y="323850"/>
            <a:ext cx="348167" cy="599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38B2F5-4D31-4E1E-8868-24FE7455F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3345F9-B154-DDBC-9642-BC4E81011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09EC37-5B90-FB8E-5E04-D9C6B1EE4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439572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36615E-2B33-F73C-0442-2E0DE9292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16" y="57474"/>
            <a:ext cx="931069" cy="208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BDAA2-D3BB-87A4-395F-BC6311493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216" y="287367"/>
            <a:ext cx="931069" cy="684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15040-5189-79B0-4231-031A365FE5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4215" y="1000537"/>
            <a:ext cx="242888" cy="574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EB627-4021-6341-A437-CFEF583A2C34}" type="datetimeFigureOut">
              <a:rPr lang="en-CN" smtClean="0"/>
              <a:t>2025/7/28</a:t>
            </a:fld>
            <a:endParaRPr lang="en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570D1-DAA8-EA16-E9E0-7DE96616C5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7585" y="1000537"/>
            <a:ext cx="364331" cy="574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201DE-28DD-42A4-54E5-B4A1B932BC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2397" y="1000537"/>
            <a:ext cx="242888" cy="574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26F9D-2F62-8D4A-B2C4-A5B5B8CD5AFC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008268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7F5C67E-3A5F-6322-C615-03140D3209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582" b="90418" l="4154" r="97649">
                        <a14:foregroundMark x1="15909" y1="58014" x2="15909" y2="58014"/>
                        <a14:foregroundMark x1="4154" y1="58362" x2="4154" y2="58362"/>
                        <a14:foregroundMark x1="9248" y1="34669" x2="9248" y2="34669"/>
                        <a14:foregroundMark x1="24843" y1="42509" x2="24843" y2="42509"/>
                        <a14:foregroundMark x1="44044" y1="32230" x2="44044" y2="32230"/>
                        <a14:foregroundMark x1="55329" y1="31882" x2="55329" y2="31882"/>
                        <a14:foregroundMark x1="53135" y1="33275" x2="53135" y2="33275"/>
                        <a14:foregroundMark x1="53527" y1="33101" x2="53527" y2="33101"/>
                        <a14:foregroundMark x1="55564" y1="31882" x2="55564" y2="31882"/>
                        <a14:foregroundMark x1="56034" y1="31707" x2="56034" y2="31707"/>
                        <a14:foregroundMark x1="56426" y1="31359" x2="56426" y2="31359"/>
                        <a14:foregroundMark x1="56897" y1="31185" x2="56897" y2="31185"/>
                        <a14:foregroundMark x1="56975" y1="30488" x2="56975" y2="30488"/>
                        <a14:foregroundMark x1="57524" y1="30488" x2="57524" y2="30488"/>
                        <a14:foregroundMark x1="57602" y1="30488" x2="57602" y2="30488"/>
                        <a14:foregroundMark x1="57915" y1="30314" x2="57915" y2="30314"/>
                        <a14:foregroundMark x1="58229" y1="29791" x2="58229" y2="29791"/>
                        <a14:foregroundMark x1="58464" y1="29443" x2="58464" y2="29443"/>
                        <a14:foregroundMark x1="58777" y1="29268" x2="58777" y2="29268"/>
                        <a14:foregroundMark x1="59326" y1="28746" x2="59326" y2="28746"/>
                        <a14:foregroundMark x1="90752" y1="38502" x2="90752" y2="38502"/>
                        <a14:foregroundMark x1="93966" y1="36760" x2="93966" y2="36760"/>
                        <a14:foregroundMark x1="97335" y1="35366" x2="97335" y2="35366"/>
                        <a14:foregroundMark x1="97649" y1="34669" x2="97649" y2="34669"/>
                        <a14:foregroundMark x1="43966" y1="90418" x2="43966" y2="90418"/>
                        <a14:foregroundMark x1="6818" y1="40767" x2="6818" y2="40767"/>
                        <a14:backgroundMark x1="46473" y1="78920" x2="46473" y2="78920"/>
                        <a14:backgroundMark x1="44906" y1="85889" x2="44906" y2="85889"/>
                        <a14:backgroundMark x1="48668" y1="70906" x2="48668" y2="70906"/>
                        <a14:backgroundMark x1="6661" y1="46864" x2="6661" y2="46864"/>
                      </a14:backgroundRemoval>
                    </a14:imgEffect>
                  </a14:imgLayer>
                </a14:imgProps>
              </a:ext>
            </a:extLst>
          </a:blip>
          <a:srcRect l="2389" t="16028" b="5574"/>
          <a:stretch/>
        </p:blipFill>
        <p:spPr>
          <a:xfrm>
            <a:off x="84795" y="432288"/>
            <a:ext cx="950254" cy="343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614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Ming Su</dc:creator>
  <cp:lastModifiedBy>Ming Su</cp:lastModifiedBy>
  <cp:revision>10</cp:revision>
  <dcterms:created xsi:type="dcterms:W3CDTF">2025-07-27T08:13:24Z</dcterms:created>
  <dcterms:modified xsi:type="dcterms:W3CDTF">2025-07-28T11:00:42Z</dcterms:modified>
</cp:coreProperties>
</file>