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0" r:id="rId2"/>
  </p:sldIdLst>
  <p:sldSz cx="1079500" cy="1079500"/>
  <p:notesSz cx="6858000" cy="9144000"/>
  <p:defaultTextStyle>
    <a:defPPr>
      <a:defRPr lang="en-CN"/>
    </a:defPPr>
    <a:lvl1pPr marL="0" algn="l" defTabSz="103602" rtl="0" eaLnBrk="1" latinLnBrk="0" hangingPunct="1">
      <a:defRPr sz="204" kern="1200">
        <a:solidFill>
          <a:schemeClr val="tx1"/>
        </a:solidFill>
        <a:latin typeface="+mn-lt"/>
        <a:ea typeface="+mn-ea"/>
        <a:cs typeface="+mn-cs"/>
      </a:defRPr>
    </a:lvl1pPr>
    <a:lvl2pPr marL="51801" algn="l" defTabSz="103602" rtl="0" eaLnBrk="1" latinLnBrk="0" hangingPunct="1">
      <a:defRPr sz="204" kern="1200">
        <a:solidFill>
          <a:schemeClr val="tx1"/>
        </a:solidFill>
        <a:latin typeface="+mn-lt"/>
        <a:ea typeface="+mn-ea"/>
        <a:cs typeface="+mn-cs"/>
      </a:defRPr>
    </a:lvl2pPr>
    <a:lvl3pPr marL="103602" algn="l" defTabSz="103602" rtl="0" eaLnBrk="1" latinLnBrk="0" hangingPunct="1">
      <a:defRPr sz="204" kern="1200">
        <a:solidFill>
          <a:schemeClr val="tx1"/>
        </a:solidFill>
        <a:latin typeface="+mn-lt"/>
        <a:ea typeface="+mn-ea"/>
        <a:cs typeface="+mn-cs"/>
      </a:defRPr>
    </a:lvl3pPr>
    <a:lvl4pPr marL="155402" algn="l" defTabSz="103602" rtl="0" eaLnBrk="1" latinLnBrk="0" hangingPunct="1">
      <a:defRPr sz="204" kern="1200">
        <a:solidFill>
          <a:schemeClr val="tx1"/>
        </a:solidFill>
        <a:latin typeface="+mn-lt"/>
        <a:ea typeface="+mn-ea"/>
        <a:cs typeface="+mn-cs"/>
      </a:defRPr>
    </a:lvl4pPr>
    <a:lvl5pPr marL="207203" algn="l" defTabSz="103602" rtl="0" eaLnBrk="1" latinLnBrk="0" hangingPunct="1">
      <a:defRPr sz="204" kern="1200">
        <a:solidFill>
          <a:schemeClr val="tx1"/>
        </a:solidFill>
        <a:latin typeface="+mn-lt"/>
        <a:ea typeface="+mn-ea"/>
        <a:cs typeface="+mn-cs"/>
      </a:defRPr>
    </a:lvl5pPr>
    <a:lvl6pPr marL="259004" algn="l" defTabSz="103602" rtl="0" eaLnBrk="1" latinLnBrk="0" hangingPunct="1">
      <a:defRPr sz="204" kern="1200">
        <a:solidFill>
          <a:schemeClr val="tx1"/>
        </a:solidFill>
        <a:latin typeface="+mn-lt"/>
        <a:ea typeface="+mn-ea"/>
        <a:cs typeface="+mn-cs"/>
      </a:defRPr>
    </a:lvl6pPr>
    <a:lvl7pPr marL="310805" algn="l" defTabSz="103602" rtl="0" eaLnBrk="1" latinLnBrk="0" hangingPunct="1">
      <a:defRPr sz="204" kern="1200">
        <a:solidFill>
          <a:schemeClr val="tx1"/>
        </a:solidFill>
        <a:latin typeface="+mn-lt"/>
        <a:ea typeface="+mn-ea"/>
        <a:cs typeface="+mn-cs"/>
      </a:defRPr>
    </a:lvl7pPr>
    <a:lvl8pPr marL="362605" algn="l" defTabSz="103602" rtl="0" eaLnBrk="1" latinLnBrk="0" hangingPunct="1">
      <a:defRPr sz="204" kern="1200">
        <a:solidFill>
          <a:schemeClr val="tx1"/>
        </a:solidFill>
        <a:latin typeface="+mn-lt"/>
        <a:ea typeface="+mn-ea"/>
        <a:cs typeface="+mn-cs"/>
      </a:defRPr>
    </a:lvl8pPr>
    <a:lvl9pPr marL="414406" algn="l" defTabSz="103602" rtl="0" eaLnBrk="1" latinLnBrk="0" hangingPunct="1">
      <a:defRPr sz="20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6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42"/>
    <p:restoredTop sz="96405"/>
  </p:normalViewPr>
  <p:slideViewPr>
    <p:cSldViewPr snapToGrid="0">
      <p:cViewPr>
        <p:scale>
          <a:sx n="223" d="100"/>
          <a:sy n="223" d="100"/>
        </p:scale>
        <p:origin x="3720" y="21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7-28T10:58:20.111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0 545 8027,'22'4'0,"1"0"0,2-4 0,-7-1 0,0-1 0,4 0 0,1 0 0,-4-1 0,0 0 0,1-1-184,4 0 1,1-1 0,1 0 0,-1-1 0,1 0 0,1 0 0,-5 0 0,2 0 0,-1 1 0,0-1 183,0 0 0,0-1 0,1 1 0,-1-1 0,0 1 0,1-2 0,0 1 0,-1 0-139,2-1 0,-1 0 0,1 0 0,-1-1 0,-2 2 0,-1 0 1,0 0-1,0-1 139,1 0 0,0 1 0,-1-1 0,0 0 0,5-2 0,-1 1 0,1-1 0,-1 0 0,0-1 0,0 0 0,1 0 0,-1 0 0,0 1 27,-5-1 0,0 1 1,-1 1-1,-2-1 1,0 1-1,0 0-27,6-4 0,0-1 0,-6 3 0,-1-1-1,2 0 1,-1-1 0,-6 2 0,-1 0 0,1-2 0,-2-1 0,-1-5 0,-15 8 0,-5 0 0,-2 2 0,-1 0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7-28T10:58:20.120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75 351 8027,'-16'5'0,"0"-1"0,1 0 0,3 0 0,5 0 0,2-1 0,2 0 0,7-4 0,10-6 0,1-2 0,3-3 0,-1 1 0,2-3 0,-1 2 0,1 0 0,-2 0 0,1 1 0,0-1 0,0 0 0,-1 1-805,6-4 1,0 2 804,0-2 0,1 1 0,-3 3 0,0 0 0,2 0 0,-1 1 0,-2 1 0,-1 3 0,-3 1 0,-1 1 188,10 2 1,-8 10-189,-8 5 0,-6 11 0,-6-9 0,-2 2 0,-1 1 0,-3 0 0,-3 1 0,-1 0 0,-1-1 0,-1 0-53,0-2 1,0 0 0,-2 0-1,1 1 53,1-4 0,-1-2 0,1 1 0,0-2 0,2-2 0,-1 0 0,1-1 0,0-1 0,-7 0 0,2 0 0,2-1 0,23-13 0,16-6 0,-2 2 0,3 1 0,-2 1 0,2-1 0,0 1 0,1-1 0,1 0 0,0 0-23,-7 2 1,1 0 0,0 1-1,0-1 1,2 0 0,0-1 0,0 0-1,-1 1 23,-1 0 0,1 0 0,-1 0 0,0 1 0,1-2 0,0 1 0,0-1 0,0 0 0,0 1 0,0-2 0,0 2 0,0-1 0,3-1 0,-1 0 0,1 0 0,-2 0 0,0 0 0,-1 1 0,-1 1 0,-1-1 0,1 2-67,-2 0 0,0-1 0,1 2 0,-1-1 0,1 1 0,-2 0 67,5 0 0,-1 1 0,0 2 0,0-1 0,-2 3 0,-1 0 65,-2 1 0,0 1 0,9 10-65,-7 5 0,-4 9 0,-11-10 0,0 1 0,-2 1 0,-3 0 0,-1 1 0,-3-1 0,-1 0 0,-4 0 0,-3 0 0,-1-1 0,1-1 0,-3-2 0,-1 1 0,0-1 0,3-5 0,-1-1 0,-2 1 0,-1 0 0,0-3 0,-1-2 0,0 0 0,0-1 0,1-3 0,1-2 0,4-1 0,2-2 0,-1-1 0,1-2 0,2-2 0,1 0 0,-6-8 0,3 0 1350,2 2-1350,2 4 0,1 3 0,1 5 239,3 6 0,2 11-130,3 2 0,1 2 0,1 8 0,-1 3 89,0-4 1,-1 1-1,1 2 1,0 0-1,-1 0 1,0 1-1,0 1-474,0-3 0,-1 0 0,1 1 0,0 0 0,-1 1 0,1-3 0,-2 0 0,2 1 0,-1 1 0,0-1 0,0 1 0,0 0 276,1 1 0,-1 1 0,0 0 0,0 0 0,1 0 0,-1 1 0,1 0 0,-1-3 0,1 1 0,-1 0 0,1 0 0,0 0 0,-1 0 0,1 1 0,0-1 0,0 0 0,-1 1 0,2 0 0,-2-1 0,1 1 0,0-1 0,0 0 0,0 1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7-28T10:58:20.112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11 0 8027,'-3'22'0,"0"-1"0,0 0 0,1-1 0,2-5 0,0-1 0,0 1 0,1 1 0,0 0 0,0 0 0,0 1 0,1 0 0,1-1 0,0 1 0,1 2 0,-1 0 0,1-2 0,0 1 0,0 0 0,0 0 0,1-3 0,-1-1 0,0 0 0,0 1 0,6 10 0,3-5 0,2-1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7-28T10:58:20.113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514 0 8027,'5'26'0,"-4"-12"0,0 0 0,-1 2 0,-1 0 0,-2 2 0,-2 1 0,-2 4 0,-1 1 0,1-5 0,0 0 0,-2 2-336,2-2 0,-1 0 0,0 1 1,-1-1-1,-3 6 0,0 0 0,-1 0 336,3-6 0,-1 1 0,-1 0 0,1 0 0,-2 2 0,-1 1 0,1-1 0,-1 0 0,2-3 0,1-1 0,-1 0 0,-1 1 0,0 1 0,0 0 0,-1 1 0,1-2 0,-1 1 0,1 0 0,0-1 0,-2 1 0,1 1 0,0 0 72,3-5 1,1 0-1,0-1 1,-4 7-1,0-2-72,4-4 0,0-1 0,2-1 0,-1 0 114,0 3 1,-1-1-1,2 5 1,9-8-115,11-9 0,12-11 0,-7 1 0,2-2 0,1 0 0,2-1 0,1 0 0,1 0 0,0 0 0,1 0-129,1 1 1,1 0 0,-1 1 0,1 0 128,-9 3 0,1 1 0,-1 0 0,9-1 0,1 1 0,-1 2 0,1 0 0,-2 1 0,0 0 0,-1 2 0,0 1 0,-1 2 0,-2 2 0,0 3 0,-1 3 0,-2 1 0,-2 3 0,-1 3 0,-2 3 0,-4 0 0,-2 1 0,-4-5 0,-1 0 0,-1 0 0,-3 1 0,-3 0 0,0 0 0,-2 1 0,-2 1 0,0-1 0,-1 1 0,-1 0 0,-2-1 0,-1 1 0,-1-1 0,-1 1 0,-1-1 0,0 0 0,-1-1 0,1-2 0,1-2 0,-1 1 0,1-1 0,-1-1 0,0 0 0,0-2 0,0-1 0,-1 1 0,0 0 0,-1-1 0,1 0 0,0-2 0,0-1 0,0-2 0,-8 2 0,0-2 14,1-2 1,0-2-1,0-5 1,0-3-1,0 0 1,0 0-1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7-28T10:58:20.114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282 23 8027,'2'-17'0,"0"11"0,0 18 0,0 12 0,-1-6 0,0 2 0,-1 6 0,-1 3 0,0-7 0,0 1 0,-1 0 0,-1-2 0,0 0 0,0 0 0,-2 1-294,0 2 1,0 1 0,-1 0 0,-1 0 0,0 0 0,-1 1 0,0 0 0,-1 0 293,1-5 0,1 1 0,-1 0 0,-1 0 0,0-1-133,0 1 1,0-1 0,-1 1 0,0-1 0,-1-1 0,0 1 0,-1 0-1,-1 0 1,1-1 0,-1 0 0,0 1 0,0-2 0,-1 1 0,1 0-1,-1 0 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7-28T10:58:20.115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 11 8027,'19'-3'0,"1"0"0,0 1 0,1-1 0,0 3 0,0 0 0,2 1 0,0 0-272,0 0 1,0 1 0,3 0 0,-1 1 271,-6 0 0,0-1 0,-1 1 0,8 3 0,0 0 0,-5-1 0,-1-1 0,-1 1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7-28T10:58:20.116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0 8027,'21'7'0,"-1"0"0,-1 3 0,-1 0 0,-6-3 0,1 1 0,-1 1 0,-1 1 0,1 0 0,-1 1 0,-1 0 0,0 0 0,0 0 0,0-1 0,-1 1 0,1-1 0,7 9 0,-1-3 0,-6-6 0,1 0 0,0 0 0,1 0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7-28T10:58:20.117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773 1 8027,'-24'5'0,"-1"0"0,2 1 0,0 3 0,7-2 0,-1 2 0,1 0 0,-1 1 0,0 1 0,1 1-308,-1 0 1,0 1 0,0 1 0,-1 2 0,1-1 0,0 1 307,-2 1 0,1 1 0,-1 1 0,3-3 0,0 1 0,-1 0 0,0 1-159,0 2 1,-1-1 0,0 1 0,1 0 0,1-1 0,1 0 0,0 0 0,-1 0 158,1 1 0,0 0 0,1 0 0,0 1 0,1-3 0,1 1 0,1-1 0,-1 1 0,1 0 0,1-1 0,-1 1 0,1-1 0,-1 3 0,1-2 0,0 1 0,2-3 0,1 1 0,0-1 0,-3 8 0,-1 0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7-28T10:58:20.118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54 8027,'14'-11'0,"-1"0"0,1 2 0,2 2 0,2 1 0,1 2 0,3 2 0,0 1 0,1-1 0,1 1 0,3 1 0,1 0-278,-10 1 1,1 1-1,1-1 1,-1 1-1,2 1 1,-1 1 277,3 0 0,-1 2 0,1 0 0,1 1 0,-1 0 0,1 1 0,-4-1 0,1 0 0,-1 1 0,1 0 0,4 3 0,-1 0 0,0 0 0,-2-1 0,-1 1 0,-1 0 0,0 1 0,-1-1 0,-1 1 79,2 2 0,-1 1 0,1 0 1,-2 1-1,-5-1 0,-2 0-79,0 3 0,-2-1 0,6 4 0,-6 3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7-28T10:58:20.119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1 103 8027,'13'-14'0,"0"1"0,3-3 0,1 3 0,2 7 0,2 0 0,2 1 0,-1-1-169,2 0 0,1 1 0,-1 1 0,0 1 169,-3 1 0,2 0 0,1 1 0,0 0 0,-2 1 0,1 0 0,0 2 0,0 0 0,-5 1 0,-1 1 0,2 4 0,-1 2 0,-2 3 0,0-1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995B8B-4A1F-FC9E-3A8F-762CB7449B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4938" y="176668"/>
            <a:ext cx="809625" cy="375826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D836C6-2B21-E319-8D17-BF2AD8A11F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4938" y="566988"/>
            <a:ext cx="809625" cy="260629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1DF14B-D02C-8EC8-9441-AD9A72771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EB627-4021-6341-A437-CFEF583A2C34}" type="datetimeFigureOut">
              <a:rPr lang="en-CN" smtClean="0"/>
              <a:t>2025/7/28</a:t>
            </a:fld>
            <a:endParaRPr lang="en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C76597-0DF4-C294-FC22-6FDDBFED1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6838B7-7F10-BB0A-E762-0342B04145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26F9D-2F62-8D4A-B2C4-A5B5B8CD5AFC}" type="slidenum">
              <a:rPr lang="en-CN" smtClean="0"/>
              <a:t>‹#›</a:t>
            </a:fld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1596972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9929D-0F6C-E113-AEBE-05AFD1B5DE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96DC75-8333-ADA4-DB70-E85BA2ACD9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21F280-B6EC-05BE-E150-50043A822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EB627-4021-6341-A437-CFEF583A2C34}" type="datetimeFigureOut">
              <a:rPr lang="en-CN" smtClean="0"/>
              <a:t>2025/7/28</a:t>
            </a:fld>
            <a:endParaRPr lang="en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9A76E1-B5D0-984F-6190-8B0C7D526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8CF481-A046-DB01-83E9-AC0710095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26F9D-2F62-8D4A-B2C4-A5B5B8CD5AFC}" type="slidenum">
              <a:rPr lang="en-CN" smtClean="0"/>
              <a:t>‹#›</a:t>
            </a:fld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2867701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5AFC5EB-B671-68F0-A015-14EAF81741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72517" y="57474"/>
            <a:ext cx="232767" cy="91482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36FC51-F87B-D87B-9CC9-62F35DECFB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4216" y="57474"/>
            <a:ext cx="684808" cy="91482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1B1F93-CC61-18EC-8915-7483036950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EB627-4021-6341-A437-CFEF583A2C34}" type="datetimeFigureOut">
              <a:rPr lang="en-CN" smtClean="0"/>
              <a:t>2025/7/28</a:t>
            </a:fld>
            <a:endParaRPr lang="en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30F341-1CB3-C248-3DC3-878583C8E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87464E-3121-FB7C-54CB-C50044515E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26F9D-2F62-8D4A-B2C4-A5B5B8CD5AFC}" type="slidenum">
              <a:rPr lang="en-CN" smtClean="0"/>
              <a:t>‹#›</a:t>
            </a:fld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2086179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EC4443-276A-35F9-07B9-F6986EAE7A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8AFE5B-58F6-3076-A558-FB702CAD7D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32B64C-D8F4-0981-12A2-6A0DF6E8B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EB627-4021-6341-A437-CFEF583A2C34}" type="datetimeFigureOut">
              <a:rPr lang="en-CN" smtClean="0"/>
              <a:t>2025/7/28</a:t>
            </a:fld>
            <a:endParaRPr lang="en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D73AC9-2144-8E75-F32A-B16155F98A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EDEAB4-6635-8049-B4C0-C743C4C00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26F9D-2F62-8D4A-B2C4-A5B5B8CD5AFC}" type="slidenum">
              <a:rPr lang="en-CN" smtClean="0"/>
              <a:t>‹#›</a:t>
            </a:fld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1480406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482026-92E8-4176-3CFB-2E95874DB9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53" y="269125"/>
            <a:ext cx="931069" cy="44904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CF1638-4BB9-E5D1-BD7F-9B53EC7C80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653" y="722415"/>
            <a:ext cx="931069" cy="236141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00CD21-063E-C035-5B51-B180DEFEBC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EB627-4021-6341-A437-CFEF583A2C34}" type="datetimeFigureOut">
              <a:rPr lang="en-CN" smtClean="0"/>
              <a:t>2025/7/28</a:t>
            </a:fld>
            <a:endParaRPr lang="en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757D2C-D660-FF71-4AF3-2A64FD0E5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53FA1D-FF9C-8E1A-21D8-B535633CB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26F9D-2F62-8D4A-B2C4-A5B5B8CD5AFC}" type="slidenum">
              <a:rPr lang="en-CN" smtClean="0"/>
              <a:t>‹#›</a:t>
            </a:fld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30370642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D5250C-F8B7-BEC8-9743-8CF4C70243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72C4F4-7603-B94F-8B29-E8A95422F9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4215" y="287367"/>
            <a:ext cx="458788" cy="6849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0D78FE-7F95-ECBE-2665-DA5CB45C5F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6497" y="287367"/>
            <a:ext cx="458788" cy="6849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F86AA5-E3BB-592D-6D2E-45C4E50A2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EB627-4021-6341-A437-CFEF583A2C34}" type="datetimeFigureOut">
              <a:rPr lang="en-CN" smtClean="0"/>
              <a:t>2025/7/28</a:t>
            </a:fld>
            <a:endParaRPr lang="en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5FBF5C-4547-9BA4-1C2B-83C484DA8A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AF7805-BD29-17BF-A098-868445518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26F9D-2F62-8D4A-B2C4-A5B5B8CD5AFC}" type="slidenum">
              <a:rPr lang="en-CN" smtClean="0"/>
              <a:t>‹#›</a:t>
            </a:fld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1654304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B07B4F-CBED-2254-C96B-22243BE926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356" y="57474"/>
            <a:ext cx="931069" cy="20865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C647F6-1B68-844F-6793-49A1E5A525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4356" y="264627"/>
            <a:ext cx="456679" cy="12969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4EAAD3-4062-4F6F-1B98-6BA7F8BFCA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4356" y="394318"/>
            <a:ext cx="456679" cy="5799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27D68F7-1651-E5A7-AFDF-1540FAF76C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46497" y="264627"/>
            <a:ext cx="458928" cy="12969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17993F3-1E20-2E74-9ED9-6DC9AED8C4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46497" y="394318"/>
            <a:ext cx="458928" cy="5799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3823FDA-AB18-3695-EC9F-048DD3F327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EB627-4021-6341-A437-CFEF583A2C34}" type="datetimeFigureOut">
              <a:rPr lang="en-CN" smtClean="0"/>
              <a:t>2025/7/28</a:t>
            </a:fld>
            <a:endParaRPr lang="en-C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A5EF412-3B99-E599-42DF-1359EB6EF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D037634-B647-E4C9-E344-1C8E1BDFF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26F9D-2F62-8D4A-B2C4-A5B5B8CD5AFC}" type="slidenum">
              <a:rPr lang="en-CN" smtClean="0"/>
              <a:t>‹#›</a:t>
            </a:fld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2312784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75A72-1CFA-0586-F643-D170BC7115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A02008B-0AE9-5AF2-5FEF-6E8DD49764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EB627-4021-6341-A437-CFEF583A2C34}" type="datetimeFigureOut">
              <a:rPr lang="en-CN" smtClean="0"/>
              <a:t>2025/7/28</a:t>
            </a:fld>
            <a:endParaRPr lang="en-C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2D0FD36-56EC-FC30-3597-239392F4A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5DE100-2734-756D-EBD6-3604C0E94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26F9D-2F62-8D4A-B2C4-A5B5B8CD5AFC}" type="slidenum">
              <a:rPr lang="en-CN" smtClean="0"/>
              <a:t>‹#›</a:t>
            </a:fld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2269182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C7461E4-E600-9A6D-846C-05906CCE9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EB627-4021-6341-A437-CFEF583A2C34}" type="datetimeFigureOut">
              <a:rPr lang="en-CN" smtClean="0"/>
              <a:t>2025/7/28</a:t>
            </a:fld>
            <a:endParaRPr lang="en-C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345AAB9-11ED-A14F-106A-F9A1703DA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B10ECA-3AA3-EF74-C77C-56AFA2A36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26F9D-2F62-8D4A-B2C4-A5B5B8CD5AFC}" type="slidenum">
              <a:rPr lang="en-CN" smtClean="0"/>
              <a:t>‹#›</a:t>
            </a:fld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3400075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1FABE9-4580-32D5-7A25-5AF79CF07C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356" y="71967"/>
            <a:ext cx="348167" cy="25188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4F7C7C-CC43-791E-3B33-8237A75FE2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8928" y="155428"/>
            <a:ext cx="546497" cy="76714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80E7E7-DC2A-39BA-9E82-42D3395E1E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4356" y="323850"/>
            <a:ext cx="348167" cy="59997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7EB68E-9DC0-6A71-AF20-9A11DD63F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EB627-4021-6341-A437-CFEF583A2C34}" type="datetimeFigureOut">
              <a:rPr lang="en-CN" smtClean="0"/>
              <a:t>2025/7/28</a:t>
            </a:fld>
            <a:endParaRPr lang="en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D0AAB0-7DAD-7095-F2A4-7562E57BA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145472-0A9A-CA68-2E2E-185B4A5D00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26F9D-2F62-8D4A-B2C4-A5B5B8CD5AFC}" type="slidenum">
              <a:rPr lang="en-CN" smtClean="0"/>
              <a:t>‹#›</a:t>
            </a:fld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1334494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F53249-B03E-B04D-9D2F-6584FC86E2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356" y="71967"/>
            <a:ext cx="348167" cy="25188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781DB5B-13C3-6A29-84C3-9F57C95A488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58928" y="155428"/>
            <a:ext cx="546497" cy="76714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FD7A6E-1205-A1B0-4590-1E4C5D5CAB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4356" y="323850"/>
            <a:ext cx="348167" cy="59997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38B2F5-4D31-4E1E-8868-24FE7455F3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EB627-4021-6341-A437-CFEF583A2C34}" type="datetimeFigureOut">
              <a:rPr lang="en-CN" smtClean="0"/>
              <a:t>2025/7/28</a:t>
            </a:fld>
            <a:endParaRPr lang="en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3345F9-B154-DDBC-9642-BC4E810119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09EC37-5B90-FB8E-5E04-D9C6B1EE4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26F9D-2F62-8D4A-B2C4-A5B5B8CD5AFC}" type="slidenum">
              <a:rPr lang="en-CN" smtClean="0"/>
              <a:t>‹#›</a:t>
            </a:fld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2439572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636615E-2B33-F73C-0442-2E0DE9292E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216" y="57474"/>
            <a:ext cx="931069" cy="2086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8BDAA2-D3BB-87A4-395F-BC63114932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4216" y="287367"/>
            <a:ext cx="931069" cy="6849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B15040-5189-79B0-4231-031A365FE5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4215" y="1000537"/>
            <a:ext cx="242888" cy="5747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3EB627-4021-6341-A437-CFEF583A2C34}" type="datetimeFigureOut">
              <a:rPr lang="en-CN" smtClean="0"/>
              <a:t>2025/7/28</a:t>
            </a:fld>
            <a:endParaRPr lang="en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B570D1-DAA8-EA16-E9E0-7DE96616C5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7585" y="1000537"/>
            <a:ext cx="364331" cy="5747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E201DE-28DD-42A4-54E5-B4A1B932BC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62397" y="1000537"/>
            <a:ext cx="242888" cy="5747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626F9D-2F62-8D4A-B2C4-A5B5B8CD5AFC}" type="slidenum">
              <a:rPr lang="en-CN" smtClean="0"/>
              <a:t>‹#›</a:t>
            </a:fld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2008268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3" Type="http://schemas.openxmlformats.org/officeDocument/2006/relationships/customXml" Target="../ink/ink5.xml"/><Relationship Id="rId18" Type="http://schemas.openxmlformats.org/officeDocument/2006/relationships/image" Target="../media/image22.png"/><Relationship Id="rId21" Type="http://schemas.openxmlformats.org/officeDocument/2006/relationships/customXml" Target="../ink/ink9.xml"/><Relationship Id="rId7" Type="http://schemas.openxmlformats.org/officeDocument/2006/relationships/customXml" Target="../ink/ink2.xml"/><Relationship Id="rId12" Type="http://schemas.openxmlformats.org/officeDocument/2006/relationships/image" Target="../media/image19.png"/><Relationship Id="rId17" Type="http://schemas.openxmlformats.org/officeDocument/2006/relationships/customXml" Target="../ink/ink7.xml"/><Relationship Id="rId2" Type="http://schemas.openxmlformats.org/officeDocument/2006/relationships/customXml" Target="../ink/ink1.xml"/><Relationship Id="rId16" Type="http://schemas.openxmlformats.org/officeDocument/2006/relationships/image" Target="../media/image21.png"/><Relationship Id="rId20" Type="http://schemas.openxmlformats.org/officeDocument/2006/relationships/image" Target="../media/image2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png"/><Relationship Id="rId11" Type="http://schemas.openxmlformats.org/officeDocument/2006/relationships/customXml" Target="../ink/ink4.xml"/><Relationship Id="rId24" Type="http://schemas.openxmlformats.org/officeDocument/2006/relationships/image" Target="../media/image25.png"/><Relationship Id="rId15" Type="http://schemas.openxmlformats.org/officeDocument/2006/relationships/customXml" Target="../ink/ink6.xml"/><Relationship Id="rId23" Type="http://schemas.openxmlformats.org/officeDocument/2006/relationships/customXml" Target="../ink/ink10.xml"/><Relationship Id="rId10" Type="http://schemas.openxmlformats.org/officeDocument/2006/relationships/image" Target="../media/image18.png"/><Relationship Id="rId19" Type="http://schemas.openxmlformats.org/officeDocument/2006/relationships/customXml" Target="../ink/ink8.xml"/><Relationship Id="rId9" Type="http://schemas.openxmlformats.org/officeDocument/2006/relationships/customXml" Target="../ink/ink3.xml"/><Relationship Id="rId14" Type="http://schemas.openxmlformats.org/officeDocument/2006/relationships/image" Target="../media/image20.png"/><Relationship Id="rId22" Type="http://schemas.openxmlformats.org/officeDocument/2006/relationships/image" Target="../media/image2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AA67302C-6EFA-12D1-8C98-525E9C216E84}"/>
              </a:ext>
            </a:extLst>
          </p:cNvPr>
          <p:cNvGrpSpPr/>
          <p:nvPr/>
        </p:nvGrpSpPr>
        <p:grpSpPr>
          <a:xfrm>
            <a:off x="38244" y="196930"/>
            <a:ext cx="1003011" cy="768905"/>
            <a:chOff x="3244196" y="1924896"/>
            <a:chExt cx="3606120" cy="27644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">
              <p14:nvContentPartPr>
                <p14:cNvPr id="5" name="Ink 4">
                  <a:extLst>
                    <a:ext uri="{FF2B5EF4-FFF2-40B4-BE49-F238E27FC236}">
                      <a16:creationId xmlns:a16="http://schemas.microsoft.com/office/drawing/2014/main" id="{B8566519-F617-E10B-864E-FFEBFD83CB9D}"/>
                    </a:ext>
                  </a:extLst>
                </p14:cNvPr>
                <p14:cNvContentPartPr/>
                <p14:nvPr/>
              </p14:nvContentPartPr>
              <p14:xfrm>
                <a:off x="3244196" y="1988256"/>
                <a:ext cx="1826640" cy="716040"/>
              </p14:xfrm>
            </p:contentPart>
          </mc:Choice>
          <mc:Fallback xmlns=""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DF732373-14A6-E9C6-B386-01235D6283E0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3220715" y="1964770"/>
                  <a:ext cx="1873057" cy="762465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">
              <p14:nvContentPartPr>
                <p14:cNvPr id="6" name="Ink 5">
                  <a:extLst>
                    <a:ext uri="{FF2B5EF4-FFF2-40B4-BE49-F238E27FC236}">
                      <a16:creationId xmlns:a16="http://schemas.microsoft.com/office/drawing/2014/main" id="{F35EA3B2-1029-5626-1371-7D89056EC552}"/>
                    </a:ext>
                  </a:extLst>
                </p14:cNvPr>
                <p14:cNvContentPartPr/>
                <p14:nvPr/>
              </p14:nvContentPartPr>
              <p14:xfrm>
                <a:off x="3920996" y="2230176"/>
                <a:ext cx="116640" cy="614160"/>
              </p14:xfrm>
            </p:contentPart>
          </mc:Choice>
          <mc:Fallback xmlns="">
            <p:pic>
              <p:nvPicPr>
                <p:cNvPr id="22" name="Ink 21">
                  <a:extLst>
                    <a:ext uri="{FF2B5EF4-FFF2-40B4-BE49-F238E27FC236}">
                      <a16:creationId xmlns:a16="http://schemas.microsoft.com/office/drawing/2014/main" id="{65AD4C6F-E423-1F6C-3CB5-83AE2B2E97BC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3897559" y="2206701"/>
                  <a:ext cx="162424" cy="66056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">
              <p14:nvContentPartPr>
                <p14:cNvPr id="7" name="Ink 6">
                  <a:extLst>
                    <a:ext uri="{FF2B5EF4-FFF2-40B4-BE49-F238E27FC236}">
                      <a16:creationId xmlns:a16="http://schemas.microsoft.com/office/drawing/2014/main" id="{59E73E5A-4980-67AD-D4B6-DE2258EF62B1}"/>
                    </a:ext>
                  </a:extLst>
                </p14:cNvPr>
                <p14:cNvContentPartPr/>
                <p14:nvPr/>
              </p14:nvContentPartPr>
              <p14:xfrm>
                <a:off x="3820196" y="2047656"/>
                <a:ext cx="991080" cy="2170080"/>
              </p14:xfrm>
            </p:contentPart>
          </mc:Choice>
          <mc:Fallback xmlns="">
            <p:pic>
              <p:nvPicPr>
                <p:cNvPr id="23" name="Ink 22">
                  <a:extLst>
                    <a:ext uri="{FF2B5EF4-FFF2-40B4-BE49-F238E27FC236}">
                      <a16:creationId xmlns:a16="http://schemas.microsoft.com/office/drawing/2014/main" id="{6E0549D0-3AE4-1AB1-837E-A3678BF6CA93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3797262" y="2024721"/>
                  <a:ext cx="1037494" cy="2216496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">
              <p14:nvContentPartPr>
                <p14:cNvPr id="8" name="Ink 7">
                  <a:extLst>
                    <a:ext uri="{FF2B5EF4-FFF2-40B4-BE49-F238E27FC236}">
                      <a16:creationId xmlns:a16="http://schemas.microsoft.com/office/drawing/2014/main" id="{1F127C76-883F-6A46-F170-30C711DEFB44}"/>
                    </a:ext>
                  </a:extLst>
                </p14:cNvPr>
                <p14:cNvContentPartPr/>
                <p14:nvPr/>
              </p14:nvContentPartPr>
              <p14:xfrm>
                <a:off x="3945836" y="2856216"/>
                <a:ext cx="378000" cy="1166760"/>
              </p14:xfrm>
            </p:contentPart>
          </mc:Choice>
          <mc:Fallback xmlns="">
            <p:pic>
              <p:nvPicPr>
                <p:cNvPr id="24" name="Ink 23">
                  <a:extLst>
                    <a:ext uri="{FF2B5EF4-FFF2-40B4-BE49-F238E27FC236}">
                      <a16:creationId xmlns:a16="http://schemas.microsoft.com/office/drawing/2014/main" id="{0DA0CFBD-4915-B01D-814B-0B563218D756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3922348" y="2832739"/>
                  <a:ext cx="424431" cy="121316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">
              <p14:nvContentPartPr>
                <p14:cNvPr id="9" name="Ink 8">
                  <a:extLst>
                    <a:ext uri="{FF2B5EF4-FFF2-40B4-BE49-F238E27FC236}">
                      <a16:creationId xmlns:a16="http://schemas.microsoft.com/office/drawing/2014/main" id="{EBC6C7E2-8469-982D-4270-2B971B5359E0}"/>
                    </a:ext>
                  </a:extLst>
                </p14:cNvPr>
                <p14:cNvContentPartPr/>
                <p14:nvPr/>
              </p14:nvContentPartPr>
              <p14:xfrm>
                <a:off x="3500156" y="3580176"/>
                <a:ext cx="561600" cy="56880"/>
              </p14:xfrm>
            </p:contentPart>
          </mc:Choice>
          <mc:Fallback xmlns="">
            <p:pic>
              <p:nvPicPr>
                <p:cNvPr id="25" name="Ink 24">
                  <a:extLst>
                    <a:ext uri="{FF2B5EF4-FFF2-40B4-BE49-F238E27FC236}">
                      <a16:creationId xmlns:a16="http://schemas.microsoft.com/office/drawing/2014/main" id="{5C565BBA-EEF1-846C-56DD-7CEF768BFCE7}"/>
                    </a:ext>
                  </a:extLst>
                </p:cNvPr>
                <p:cNvPicPr/>
                <p:nvPr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3477234" y="3556882"/>
                  <a:ext cx="607445" cy="102384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">
              <p14:nvContentPartPr>
                <p14:cNvPr id="10" name="Ink 9">
                  <a:extLst>
                    <a:ext uri="{FF2B5EF4-FFF2-40B4-BE49-F238E27FC236}">
                      <a16:creationId xmlns:a16="http://schemas.microsoft.com/office/drawing/2014/main" id="{9828DCCA-432E-5D50-8FD2-351F62DB0473}"/>
                    </a:ext>
                  </a:extLst>
                </p14:cNvPr>
                <p14:cNvContentPartPr/>
                <p14:nvPr/>
              </p14:nvContentPartPr>
              <p14:xfrm>
                <a:off x="5036636" y="3489456"/>
                <a:ext cx="368640" cy="295200"/>
              </p14:xfrm>
            </p:contentPart>
          </mc:Choice>
          <mc:Fallback xmlns="">
            <p:pic>
              <p:nvPicPr>
                <p:cNvPr id="26" name="Ink 25">
                  <a:extLst>
                    <a:ext uri="{FF2B5EF4-FFF2-40B4-BE49-F238E27FC236}">
                      <a16:creationId xmlns:a16="http://schemas.microsoft.com/office/drawing/2014/main" id="{5B48FBC5-D13C-AFD9-8726-414ABF7E63FC}"/>
                    </a:ext>
                  </a:extLst>
                </p:cNvPr>
                <p:cNvPicPr/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5013152" y="3465993"/>
                  <a:ext cx="415061" cy="341035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7">
              <p14:nvContentPartPr>
                <p14:cNvPr id="11" name="Ink 10">
                  <a:extLst>
                    <a:ext uri="{FF2B5EF4-FFF2-40B4-BE49-F238E27FC236}">
                      <a16:creationId xmlns:a16="http://schemas.microsoft.com/office/drawing/2014/main" id="{F59B1E06-A315-97CB-441B-121C6B7BD0A8}"/>
                    </a:ext>
                  </a:extLst>
                </p14:cNvPr>
                <p14:cNvContentPartPr/>
                <p14:nvPr/>
              </p14:nvContentPartPr>
              <p14:xfrm>
                <a:off x="4875356" y="1924896"/>
                <a:ext cx="1000080" cy="1084320"/>
              </p14:xfrm>
            </p:contentPart>
          </mc:Choice>
          <mc:Fallback xmlns="">
            <p:pic>
              <p:nvPicPr>
                <p:cNvPr id="27" name="Ink 26">
                  <a:extLst>
                    <a:ext uri="{FF2B5EF4-FFF2-40B4-BE49-F238E27FC236}">
                      <a16:creationId xmlns:a16="http://schemas.microsoft.com/office/drawing/2014/main" id="{A8845FE7-8BAB-BE74-550F-48C9EB8ADF20}"/>
                    </a:ext>
                  </a:extLst>
                </p:cNvPr>
                <p:cNvPicPr/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4851870" y="1901965"/>
                  <a:ext cx="1046506" cy="113018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9">
              <p14:nvContentPartPr>
                <p14:cNvPr id="12" name="Ink 11">
                  <a:extLst>
                    <a:ext uri="{FF2B5EF4-FFF2-40B4-BE49-F238E27FC236}">
                      <a16:creationId xmlns:a16="http://schemas.microsoft.com/office/drawing/2014/main" id="{09CBC022-E54B-D558-55EB-7590CCF1C6CC}"/>
                    </a:ext>
                  </a:extLst>
                </p14:cNvPr>
                <p14:cNvContentPartPr/>
                <p14:nvPr/>
              </p14:nvContentPartPr>
              <p14:xfrm>
                <a:off x="5664476" y="2147016"/>
                <a:ext cx="1185840" cy="455400"/>
              </p14:xfrm>
            </p:contentPart>
          </mc:Choice>
          <mc:Fallback xmlns="">
            <p:pic>
              <p:nvPicPr>
                <p:cNvPr id="28" name="Ink 27">
                  <a:extLst>
                    <a:ext uri="{FF2B5EF4-FFF2-40B4-BE49-F238E27FC236}">
                      <a16:creationId xmlns:a16="http://schemas.microsoft.com/office/drawing/2014/main" id="{506BA63A-FF12-F62E-099C-9F3C2A5EA175}"/>
                    </a:ext>
                  </a:extLst>
                </p:cNvPr>
                <p:cNvPicPr/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5641545" y="2124082"/>
                  <a:ext cx="1232247" cy="501814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1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868C4F59-0263-7D87-2BB0-4264796DB77A}"/>
                    </a:ext>
                  </a:extLst>
                </p14:cNvPr>
                <p14:cNvContentPartPr/>
                <p14:nvPr/>
              </p14:nvContentPartPr>
              <p14:xfrm>
                <a:off x="5057516" y="2777016"/>
                <a:ext cx="684360" cy="133920"/>
              </p14:xfrm>
            </p:contentPart>
          </mc:Choice>
          <mc:Fallback xmlns="">
            <p:pic>
              <p:nvPicPr>
                <p:cNvPr id="29" name="Ink 28">
                  <a:extLst>
                    <a:ext uri="{FF2B5EF4-FFF2-40B4-BE49-F238E27FC236}">
                      <a16:creationId xmlns:a16="http://schemas.microsoft.com/office/drawing/2014/main" id="{9CB407C5-1B88-91E6-E555-6957FCE2B826}"/>
                    </a:ext>
                  </a:extLst>
                </p:cNvPr>
                <p:cNvPicPr/>
                <p:nvPr/>
              </p:nvPicPr>
              <p:blipFill>
                <a:blip r:embed="rId22"/>
                <a:stretch>
                  <a:fillRect/>
                </a:stretch>
              </p:blipFill>
              <p:spPr>
                <a:xfrm>
                  <a:off x="5034595" y="2753607"/>
                  <a:ext cx="730202" cy="18019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3">
              <p14:nvContentPartPr>
                <p14:cNvPr id="14" name="Ink 13">
                  <a:extLst>
                    <a:ext uri="{FF2B5EF4-FFF2-40B4-BE49-F238E27FC236}">
                      <a16:creationId xmlns:a16="http://schemas.microsoft.com/office/drawing/2014/main" id="{B05CA2A1-3CF8-182D-7B1B-B69C4D4703FA}"/>
                    </a:ext>
                  </a:extLst>
                </p14:cNvPr>
                <p14:cNvContentPartPr/>
                <p14:nvPr/>
              </p14:nvContentPartPr>
              <p14:xfrm>
                <a:off x="4877156" y="2996256"/>
                <a:ext cx="1769400" cy="1693080"/>
              </p14:xfrm>
            </p:contentPart>
          </mc:Choice>
          <mc:Fallback xmlns="">
            <p:pic>
              <p:nvPicPr>
                <p:cNvPr id="30" name="Ink 29">
                  <a:extLst>
                    <a:ext uri="{FF2B5EF4-FFF2-40B4-BE49-F238E27FC236}">
                      <a16:creationId xmlns:a16="http://schemas.microsoft.com/office/drawing/2014/main" id="{DF48988C-6572-5501-04A1-9FDC369CFF83}"/>
                    </a:ext>
                  </a:extLst>
                </p:cNvPr>
                <p:cNvPicPr/>
                <p:nvPr/>
              </p:nvPicPr>
              <p:blipFill>
                <a:blip r:embed="rId24"/>
                <a:stretch>
                  <a:fillRect/>
                </a:stretch>
              </p:blipFill>
              <p:spPr>
                <a:xfrm>
                  <a:off x="4854219" y="2972779"/>
                  <a:ext cx="1815819" cy="1738942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25586140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0</Words>
  <Application>Microsoft Macintosh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Ming Su</dc:creator>
  <cp:lastModifiedBy>Ming Su</cp:lastModifiedBy>
  <cp:revision>9</cp:revision>
  <dcterms:created xsi:type="dcterms:W3CDTF">2025-07-27T08:13:24Z</dcterms:created>
  <dcterms:modified xsi:type="dcterms:W3CDTF">2025-07-28T10:58:59Z</dcterms:modified>
</cp:coreProperties>
</file>